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52FEC-A904-4B64-AAAE-E0F816E70B97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C0E14-FC6E-4C31-8F03-53A3608BFD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329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0E14-FC6E-4C31-8F03-53A3608BFD8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63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005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930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582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992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289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663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4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972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85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147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3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AD4D-8DB5-4C91-AF21-62CADF5B6732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302A-F762-47F0-8EBB-7FDCF7579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11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0288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Краснодарский край,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Тимашевский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район,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Муниципальное бюджетное дошкольное образовательное учреждение  детский сад № 22 муниципального образования </a:t>
            </a:r>
            <a:r>
              <a:rPr lang="ru-RU" sz="2400" dirty="0" err="1" smtClean="0"/>
              <a:t>Тимашевский</a:t>
            </a:r>
            <a:r>
              <a:rPr lang="ru-RU" sz="2400" dirty="0" smtClean="0"/>
              <a:t> район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СОЦИАЛИЗАЦИИ И ПСИХОЛОГИЧЕСКОЙ АДАПТАЦИИ ИНОСТРАННЫХ ГРАЖДАН, ПОДЛЕЖАЩИХ ОБУЧЕНИЮ ПО ОБРАЗОВАТЕЛЬНЫМ ПРОГРАММАМ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В МБДОУ д/с № 22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400800" cy="1752600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реализации: 2 года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2023г. по 2025г.)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15811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СОПРОВОЖДЕНИЯ НЕСОВЕРШЕННОЛЕТНИХ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ИНОСТРАННЫХ ГРАЖДАН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1.Помощь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обучении несовершеннолетним иностранным гражданам в процессе адаптации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Одаренные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 Русский язык по специальной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Дифференциация в обучении несовершеннолетних иностранных граждан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86087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СОПРОВОЖДЕНИЯ НЕСОВЕРШЕННОЛЕТНИХ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ИНОСТРАННЫХ 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Воспитательная деятельность: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 толерантности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 за здоровый образ жизни!»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– территория здоровья и спорта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– территория культуры и нравственности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– территория возможностей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Мероприятия, приуроченные ко Дню народного единства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Дня родного языка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337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СОПРОВОЖДЕНИЯ НЕСОВЕРШЕННОЛЕТНИХ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ИНОСТРАННЫХ ГРАЖДАН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Профилактическая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Познай своё «Я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другими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людьми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Моя будущая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профессия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Основы безопасности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жизнедеятельности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Мои права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образовательного маршрута несовершеннолетних иностранных граждан</a:t>
            </a:r>
          </a:p>
        </p:txBody>
      </p:sp>
    </p:spTree>
    <p:extLst>
      <p:ext uri="{BB962C8B-B14F-4D97-AF65-F5344CB8AC3E}">
        <p14:creationId xmlns="" xmlns:p14="http://schemas.microsoft.com/office/powerpoint/2010/main" val="3908185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СОПРОВОЖДЕНИЯ НЕСОВЕРШЕННОЛЕТНИХ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ИНОСТРАННЫХ ГРАЖДАН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Родитель XXI века. Какой 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Консультационный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Наша дружная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Педагогическая поддержка детей из семей несовершеннолетних иностранных граждан одно из условий успешной адаптации и обучения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Психолого- педагогическая поддержка несовершеннолетних иностранных граждан</a:t>
            </a:r>
          </a:p>
        </p:txBody>
      </p:sp>
    </p:spTree>
    <p:extLst>
      <p:ext uri="{BB962C8B-B14F-4D97-AF65-F5344CB8AC3E}">
        <p14:creationId xmlns="" xmlns:p14="http://schemas.microsoft.com/office/powerpoint/2010/main" val="434032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СОПРОВОЖДЕНИЯ НЕСОВЕРШЕННОЛЕТНИХ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ИНОСТРАННЫХ ГРАЖДАН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Коррекционно-развивающая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и мои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Говорю правильно, пишу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красиво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Ритмика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дружи со своей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обидой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Педагогическая успешность ребенка</a:t>
            </a:r>
          </a:p>
        </p:txBody>
      </p:sp>
    </p:spTree>
    <p:extLst>
      <p:ext uri="{BB962C8B-B14F-4D97-AF65-F5344CB8AC3E}">
        <p14:creationId xmlns="" xmlns:p14="http://schemas.microsoft.com/office/powerpoint/2010/main" val="2273053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адаптация и социализация, профессиональное самоопределение несовершеннолетних иностранных граждан. Укрепление воспитательного потенциала семьи. Формирование активной жизненной позиции, социальной ответственности, профессиональной направленности.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0039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Особенность данной Программы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комплексном и дифференцированном подходе к поставленной проблеме, что позволяет не только адаптировать детей-мигрантов к социуму в поликультурной среде, но и развивать склонности, способности и интересы.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89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направления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Включение обучающихся в учебно-воспитательную деятельность ДОО.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Овладение особенностями межличностного взаимодействия со сверстниками, с педагогами.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Вовлечение в местную подростковую и молодежную культуру.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Развитие творческих способностей через ознакомление с культурным многообразием социальной среды.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648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8229600" cy="6408712"/>
          </a:xfrm>
        </p:spPr>
        <p:txBody>
          <a:bodyPr>
            <a:normAutofit fontScale="55000" lnSpcReduction="20000"/>
          </a:bodyPr>
          <a:lstStyle/>
          <a:p>
            <a:r>
              <a:rPr lang="ru-RU" sz="5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условий, содействующих социальной адаптации детей к системе образования и в целом к жизни.</a:t>
            </a:r>
          </a:p>
          <a:p>
            <a:r>
              <a:rPr lang="ru-RU" sz="5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5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Освоение детьми-мигрантами образовательных программ. </a:t>
            </a:r>
          </a:p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Формирование культурной компетентности обучающихся. </a:t>
            </a:r>
          </a:p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Воспитание коммуникативной культуры несовершеннолетних иностранных граждан, умения общаться с представителями разных культур. </a:t>
            </a:r>
          </a:p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Воспитание толерантного сознания учащихся школы. </a:t>
            </a:r>
          </a:p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Активное включение родителей детей мигрантов в процесс адаптации.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235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реализации Программы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Организационные мероприятия по реализации программы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Методическая работа с кадрами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обучающимися и их родителями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межведомственного взаимодействия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336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по социализации (адаптации) несовершеннолетних иностранных граждан нацелена 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-выбор образовательного маршрута (образовательное и личностное  самоопределение);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преодоление затруднений в учебе;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-адаптация несовершеннолетних иностранных граждан к жизни в школьном социуме;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-личностные проблемы развития;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сохранение жизни и здоровья;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расширение пространства досуга.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34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3911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2025 году будут достигнуты следующие результаты: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Уменьшение проявлений отклонений в поведении и обучении;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Повышение уровня удовлетворённости педагогов и родителей взаимоотношениями с детьми;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навыков эффективного, бесконфликтного общения;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Снижение количества конфликтных ситуаций. </a:t>
            </a:r>
          </a:p>
        </p:txBody>
      </p:sp>
    </p:spTree>
    <p:extLst>
      <p:ext uri="{BB962C8B-B14F-4D97-AF65-F5344CB8AC3E}">
        <p14:creationId xmlns="" xmlns:p14="http://schemas.microsoft.com/office/powerpoint/2010/main" val="5768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и механизмы реализации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Комплексная программа по социализации (адаптации) несовершеннолетних иностранных граждан включает в себя три этапа: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Подготовительный этап (формирование банка данных образовательного учреждения, определение форм и методов работы).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2. Основной этап (внедрение разработанных форм и методов работы по соответствующим направлениям).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Программа социализации несовершеннолетних иностранных граждан включает следующие направления: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диагностическое;  консультационное;  просветительское;  коррекционно-развивающее;  профилактическое.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Заключительный этап (завершение мероприятий по реализации программы, мониторинг, анализ полученных результатов).</a:t>
            </a:r>
          </a:p>
        </p:txBody>
      </p:sp>
    </p:spTree>
    <p:extLst>
      <p:ext uri="{BB962C8B-B14F-4D97-AF65-F5344CB8AC3E}">
        <p14:creationId xmlns="" xmlns:p14="http://schemas.microsoft.com/office/powerpoint/2010/main" val="401845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Кадровое обеспечение реализации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Педагоги-психологи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</p:txBody>
      </p:sp>
    </p:spTree>
    <p:extLst>
      <p:ext uri="{BB962C8B-B14F-4D97-AF65-F5344CB8AC3E}">
        <p14:creationId xmlns="" xmlns:p14="http://schemas.microsoft.com/office/powerpoint/2010/main" val="663698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577</Words>
  <Application>Microsoft Office PowerPoint</Application>
  <PresentationFormat>Экран (4:3)</PresentationFormat>
  <Paragraphs>86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Краснодарский край, Тимашевский район, Муниципальное бюджетное дошкольное образовательное учреждение  детский сад № 22 муниципального образования Тимашевский район  ПРОГРАММА ПО СОЦИАЛИЗАЦИИ И ПСИХОЛОГИЧЕСКОЙ АДАПТАЦИИ ИНОСТРАННЫХ ГРАЖДАН, ПОДЛЕЖАЩИХ ОБУЧЕНИЮ ПО ОБРАЗОВАТЕЛЬНЫМ ПРОГРАММАМ ДОШКОЛЬНОГО ОБРАЗОВАНИЯ В МБДОУ д/с № 22 </vt:lpstr>
      <vt:lpstr>Особенность данной Программы</vt:lpstr>
      <vt:lpstr>Ключевые направления </vt:lpstr>
      <vt:lpstr>Слайд 4</vt:lpstr>
      <vt:lpstr>Основные направления реализации Программы </vt:lpstr>
      <vt:lpstr>Программа по социализации (адаптации) несовершеннолетних иностранных граждан нацелена на</vt:lpstr>
      <vt:lpstr> К 2025 году будут достигнуты следующие результаты:</vt:lpstr>
      <vt:lpstr>Этапы и механизмы реализации программы </vt:lpstr>
      <vt:lpstr>Кадровое обеспечение реализации Программы: </vt:lpstr>
      <vt:lpstr>СОПРОВОЖДЕНИЯ НЕСОВЕРШЕННОЛЕТНИХ ИНОСТРАННЫХ ГРАЖДАН </vt:lpstr>
      <vt:lpstr>СОПРОВОЖДЕНИЯ НЕСОВЕРШЕННОЛЕТНИХ ИНОСТРАННЫХ ГРАЖДАН </vt:lpstr>
      <vt:lpstr>СОПРОВОЖДЕНИЯ НЕСОВЕРШЕННОЛЕТНИХ ИНОСТРАННЫХ ГРАЖДАН</vt:lpstr>
      <vt:lpstr>СОПРОВОЖДЕНИЯ НЕСОВЕРШЕННОЛЕТНИХ ИНОСТРАННЫХ ГРАЖДАН</vt:lpstr>
      <vt:lpstr>СОПРОВОЖДЕНИЯ НЕСОВЕРШЕННОЛЕТНИХ ИНОСТРАННЫХ ГРАЖДАН</vt:lpstr>
      <vt:lpstr>Ожидаемые результаты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 СОЦИАЛИЗАЦИИ И ПСИХОЛОГИЧЕСКОЙ АДАПТАЦИИ ИНОСТРАННЫХ ГРАЖДАН, ПОДЛЕЖАЩИХ ОБУЧЕНИЮ ПО ОБРАЗОВАТЕЛЬНЫМ ПРОГРАММАМ В МАОУ «СОШ79» г. Перми</dc:title>
  <dc:creator>Светлана</dc:creator>
  <cp:lastModifiedBy>ДС4_888</cp:lastModifiedBy>
  <cp:revision>7</cp:revision>
  <dcterms:created xsi:type="dcterms:W3CDTF">2023-10-23T18:33:10Z</dcterms:created>
  <dcterms:modified xsi:type="dcterms:W3CDTF">2023-11-01T14:24:20Z</dcterms:modified>
</cp:coreProperties>
</file>